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</p:sldIdLst>
  <p:sldSz cx="9906000" cy="6858000" type="A4"/>
  <p:notesSz cx="6858000" cy="9144000"/>
  <p:defaultTextStyle>
    <a:defPPr>
      <a:defRPr lang="it-IT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248" y="84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742950" y="2130426"/>
            <a:ext cx="84201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68B102-738A-4C1F-8ABA-CC7D1A1FFAE1}" type="datetimeFigureOut">
              <a:rPr lang="it-IT"/>
              <a:pPr>
                <a:defRPr/>
              </a:pPr>
              <a:t>24/12/2019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82588-3788-4C0B-96BF-245F16065C2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4633563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95300" y="274638"/>
            <a:ext cx="8915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95300" y="1600201"/>
            <a:ext cx="89154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  <a:p>
            <a:pPr lvl="3"/>
            <a:r>
              <a:rPr lang="it-IT" altLang="it-IT" smtClean="0"/>
              <a:t>Quarto livello</a:t>
            </a:r>
          </a:p>
          <a:p>
            <a:pPr lvl="4"/>
            <a:r>
              <a:rPr lang="it-IT" alt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95300" y="635635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8EBD2540-6D91-4F8C-87E4-748D5AE1958C}" type="datetimeFigureOut">
              <a:rPr lang="it-IT"/>
              <a:pPr>
                <a:defRPr/>
              </a:pPr>
              <a:t>24/12/2019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384550" y="635635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7099300" y="6356351"/>
            <a:ext cx="2311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44F74506-008D-4870-91BB-6E967637A631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213D7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 sz="1350"/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004" y="2510775"/>
            <a:ext cx="4419992" cy="183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7690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ttangolo 4"/>
          <p:cNvSpPr>
            <a:spLocks noChangeArrowheads="1"/>
          </p:cNvSpPr>
          <p:nvPr/>
        </p:nvSpPr>
        <p:spPr bwMode="auto">
          <a:xfrm>
            <a:off x="415925" y="1700213"/>
            <a:ext cx="9074150" cy="203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800" cap="small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Corso di laurea in </a:t>
            </a:r>
            <a:r>
              <a:rPr lang="it-IT" altLang="it-IT" sz="1800" cap="small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</a:t>
            </a:r>
            <a:endParaRPr lang="it-IT" altLang="it-IT" sz="1800" cap="small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TITOLO DELLA TESI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it-IT" altLang="it-IT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it-IT" altLang="it-IT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Tabella 3"/>
          <p:cNvGraphicFramePr>
            <a:graphicFrameLocks noGrp="1"/>
          </p:cNvGraphicFramePr>
          <p:nvPr/>
        </p:nvGraphicFramePr>
        <p:xfrm>
          <a:off x="740532" y="4653136"/>
          <a:ext cx="8424937" cy="170688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55867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982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1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066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Relatore: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Laureanda/o: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200" b="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Secondo Relatore: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Correlatore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Prof./Dott. </a:t>
                      </a: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Nome Cognome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	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it-IT" sz="120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 gridSpan="4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Anno Accademico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– </a:t>
                      </a:r>
                      <a:r>
                        <a:rPr lang="it-IT" sz="140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20__</a:t>
                      </a: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2" name="Tabella 1"/>
          <p:cNvGraphicFramePr>
            <a:graphicFrameLocks noGrp="1"/>
          </p:cNvGraphicFramePr>
          <p:nvPr/>
        </p:nvGraphicFramePr>
        <p:xfrm>
          <a:off x="776289" y="404814"/>
          <a:ext cx="8353425" cy="24447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93754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1588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4447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endParaRPr lang="it-IT" sz="16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indent="0" algn="ctr">
                        <a:spcAft>
                          <a:spcPts val="0"/>
                        </a:spcAft>
                      </a:pPr>
                      <a:endParaRPr lang="it-IT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4" marR="68584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026" name="Picture 2" descr="Unife_nero 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7033" y="162060"/>
            <a:ext cx="2211933" cy="974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tangolo 4"/>
          <p:cNvSpPr/>
          <p:nvPr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rgbClr val="213D72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it-IT" sz="135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2" name="Immagin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43004" y="2510775"/>
            <a:ext cx="4419992" cy="1836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97259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46</Words>
  <Application>Microsoft Office PowerPoint</Application>
  <PresentationFormat>A4 (21x29,7 cm)</PresentationFormat>
  <Paragraphs>32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3</vt:i4>
      </vt:variant>
    </vt:vector>
  </HeadingPairs>
  <TitlesOfParts>
    <vt:vector size="7" baseType="lpstr">
      <vt:lpstr>Arial</vt:lpstr>
      <vt:lpstr>Calibri</vt:lpstr>
      <vt:lpstr>Times New Roman</vt:lpstr>
      <vt:lpstr>Tema di Office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Computer_VM</dc:creator>
  <cp:lastModifiedBy>utente</cp:lastModifiedBy>
  <cp:revision>14</cp:revision>
  <dcterms:created xsi:type="dcterms:W3CDTF">2013-04-09T10:51:30Z</dcterms:created>
  <dcterms:modified xsi:type="dcterms:W3CDTF">2019-12-24T08:01:52Z</dcterms:modified>
</cp:coreProperties>
</file>